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327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3E1"/>
    <a:srgbClr val="1F538F"/>
    <a:srgbClr val="EAEAE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99F3C3B1-E744-2D4A-B45F-4BF5FA2A69D2}" type="datetime4">
              <a:rPr lang="en-US" smtClean="0"/>
              <a:t>October 24,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6802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8504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75133346" name="Picture 7" descr="{&quot;templafy&quot;:{&quot;id&quot;:&quot;30901234-f399-4a94-9bd1-5eabdf747fc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9" y="699175"/>
            <a:ext cx="432243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12788-2674-6842-9B9B-D1040F4BD1BF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5b4eea74-9d13-4e44-9b2c-0f08819b6c97&quot;}}">
            <a:extLst>
              <a:ext uri="{FF2B5EF4-FFF2-40B4-BE49-F238E27FC236}">
                <a16:creationId xmlns:a16="http://schemas.microsoft.com/office/drawing/2014/main" id="{F9DD6C23-C8F9-1547-9614-BEBD6DAFD0D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1900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F41AB9-723A-BF48-918F-BED912EC13C8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2a703fa-8259-4557-962d-ab582f2249cc&quot;}}">
            <a:extLst>
              <a:ext uri="{FF2B5EF4-FFF2-40B4-BE49-F238E27FC236}">
                <a16:creationId xmlns:a16="http://schemas.microsoft.com/office/drawing/2014/main" id="{EBCD5668-E220-BAC0-653D-1464F201089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56027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DB1CD-0670-D442-B219-2C5ACFFFF9DE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78e4b136-0ecb-418f-b7bb-760dc4515bda&quot;}}">
            <a:extLst>
              <a:ext uri="{FF2B5EF4-FFF2-40B4-BE49-F238E27FC236}">
                <a16:creationId xmlns:a16="http://schemas.microsoft.com/office/drawing/2014/main" id="{91EF78B0-9F03-F314-B042-2A9C780D80D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38834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2AD7-A58B-B94F-85FE-E794175C7E83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1CCD-5C71-7A4A-8F5D-6B26D9394AB4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0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A3E1-5A7C-9D48-8D77-D109D8F58155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DD9D7-320B-688A-C7E1-3A0DA32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5387-D4E7-8D44-AC57-90559E1D50C6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6CD-C8F5-7B41-B54C-D8EA3F21C4CC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3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D426-AAE1-694B-8458-9EFAF930BCFB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9706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6002-6A83-B44C-A898-CF6815AF6154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56F8800-1B76-A244-A1CE-F2872CD859F6}" type="datetime4">
              <a:rPr lang="en-US" smtClean="0"/>
              <a:t>October 24,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14908128" name="Picture 5" descr="{&quot;templafy&quot;:{&quot;id&quot;:&quot;727798fb-93ec-4ae5-a5bd-5308d7c406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55487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740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914-EB71-1344-8035-801EC7A226B1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8AA1-88E8-6143-B175-96E13C93E6F4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25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047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C74F-C224-F448-84E7-EE9ED0C767CE}" type="datetime4">
              <a:rPr lang="en-US" noProof="0" smtClean="0"/>
              <a:t>October 24,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f6daa306-ad96-40f4-82cd-fef5cf89adf4&quot;}}">
            <a:extLst>
              <a:ext uri="{FF2B5EF4-FFF2-40B4-BE49-F238E27FC236}">
                <a16:creationId xmlns:a16="http://schemas.microsoft.com/office/drawing/2014/main" id="{1730DDFB-184E-CE5B-13B1-2A6F3A06ACE8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56462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2F882475-1BB6-F24B-B5A3-07BAA73B5F18}" type="datetime4">
              <a:rPr lang="en-US" noProof="0" smtClean="0"/>
              <a:t>October 24,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3D4-D950-5D45-AB79-D54814BCF01F}" type="datetime4">
              <a:rPr lang="en-US" noProof="0" smtClean="0"/>
              <a:t>October 24,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s" descr="{&quot;templafy&quot;:{&quot;id&quot;:&quot;fe8e1a07-4725-46e9-b27d-111515b6a4b0&quot;}}">
            <a:extLst>
              <a:ext uri="{FF2B5EF4-FFF2-40B4-BE49-F238E27FC236}">
                <a16:creationId xmlns:a16="http://schemas.microsoft.com/office/drawing/2014/main" id="{F9EC4DD8-B03D-E94C-E682-0A9B26DCBF8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40926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149EB574-D334-1445-83E2-890C9F6FAB41}" type="datetime4">
              <a:rPr lang="en-US" noProof="0" smtClean="0"/>
              <a:t>October 24,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D25064-9302-E547-BFE6-DA59301D1DD0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2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047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27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387838-2DA5-9147-B704-5F7BAA1D40F6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4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FCA445-28F7-D04D-B2EF-2294ADD6D12E}" type="datetime4">
              <a:rPr lang="en-US" smtClean="0"/>
              <a:t>October 24,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41CD44-467F-7644-84CB-3FF5D40D7B34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sp>
        <p:nvSpPr>
          <p:cNvPr id="5" name="Footers" descr="{&quot;templafy&quot;:{&quot;id&quot;:&quot;802c32aa-2e79-485b-8fd7-9e826bb7a9c4&quot;}}">
            <a:extLst>
              <a:ext uri="{FF2B5EF4-FFF2-40B4-BE49-F238E27FC236}">
                <a16:creationId xmlns:a16="http://schemas.microsoft.com/office/drawing/2014/main" id="{EDC4708C-CD54-B7F2-D805-7C44F6F2B07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794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0" y="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94102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9E26F94-AE0A-D846-B352-2B3AF61B95AC}" type="datetime4">
              <a:rPr lang="en-US" smtClean="0"/>
              <a:t>October 24,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37974633" name="Picture 5" descr="{&quot;templafy&quot;:{&quot;id&quot;:&quot;539ce546-0ecd-4010-9fa9-987f56adaa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448192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470649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0" y="5566321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FCB7A-8CF2-FF56-27FD-1990B8CFF15A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7CA438-2D37-4947-B755-A2F608C6D244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ooters" descr="{&quot;templafy&quot;:{&quot;id&quot;:&quot;13974de5-8cef-4d59-abfb-72071ca5e6dc&quot;}}">
            <a:extLst>
              <a:ext uri="{FF2B5EF4-FFF2-40B4-BE49-F238E27FC236}">
                <a16:creationId xmlns:a16="http://schemas.microsoft.com/office/drawing/2014/main" id="{82A8297C-CDDC-2966-C397-33725EE8D10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89076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570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7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1797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3EA31E-E50F-1345-8E3F-4A8A7027CE0C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6" name="Footers" descr="{&quot;templafy&quot;:{&quot;id&quot;:&quot;4708fec4-619c-41a6-a13a-61ee0ada3da4&quot;}}">
            <a:extLst>
              <a:ext uri="{FF2B5EF4-FFF2-40B4-BE49-F238E27FC236}">
                <a16:creationId xmlns:a16="http://schemas.microsoft.com/office/drawing/2014/main" id="{D09B7859-4BFA-0D77-C7FF-EF07F041045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64606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419C-47D8-864D-AADD-3BEFD2D931E2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546DC-466E-AB47-94E1-ABDF6F366880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Footers" descr="{&quot;templafy&quot;:{&quot;id&quot;:&quot;9f113c1b-1e68-4d5d-9404-b1c9682e1dc7&quot;}}">
            <a:extLst>
              <a:ext uri="{FF2B5EF4-FFF2-40B4-BE49-F238E27FC236}">
                <a16:creationId xmlns:a16="http://schemas.microsoft.com/office/drawing/2014/main" id="{E089BA30-0544-BB92-B27F-1E09FDA031B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1696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E098-B469-3A47-BA2A-309CC302FFF0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5D50D-0CD8-D2EA-90C7-9BFF908C9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 userDrawn="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9CEF-F1C2-AC44-998F-6FBDF9283248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13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34CBA6-23B4-724A-ACE3-287DC5BFFD02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3" name="Footers" descr="{&quot;templafy&quot;:{&quot;id&quot;:&quot;4aaff1e3-4aeb-4ab6-970c-e6644a7151c2&quot;}}">
            <a:extLst>
              <a:ext uri="{FF2B5EF4-FFF2-40B4-BE49-F238E27FC236}">
                <a16:creationId xmlns:a16="http://schemas.microsoft.com/office/drawing/2014/main" id="{2AA3E128-5B68-28FB-4891-492AE777546C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287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CC5B-3460-BE42-939A-90AAC85DE8BB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32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5A06F-14F8-9E41-A508-F79037F70E01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Footers" descr="{&quot;templafy&quot;:{&quot;id&quot;:&quot;5701762b-2ddd-415c-9f10-2849eeb3ef06&quot;}}">
            <a:extLst>
              <a:ext uri="{FF2B5EF4-FFF2-40B4-BE49-F238E27FC236}">
                <a16:creationId xmlns:a16="http://schemas.microsoft.com/office/drawing/2014/main" id="{E437CE73-48A8-6501-39C1-A1E43A2B917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213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67D335-D4B9-4949-8DC4-D49B01041DE2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s" descr="{&quot;templafy&quot;:{&quot;id&quot;:&quot;6f27a5ea-5194-4474-8f5a-b0c8f65deb8e&quot;}}">
            <a:extLst>
              <a:ext uri="{FF2B5EF4-FFF2-40B4-BE49-F238E27FC236}">
                <a16:creationId xmlns:a16="http://schemas.microsoft.com/office/drawing/2014/main" id="{6D57E22F-014A-FDF5-8749-C999CC6D20A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69888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13F2-2E33-0D4C-9770-C6ABF2B09A7A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CF72-7F67-EE49-9D06-2CCEC215A17F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43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C55A-0720-674D-B591-4F14C71E2AA5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26CDF-30B1-7C46-9E4C-9EBA16EEDD4A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9846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BKG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1B6D1-93C2-8F55-64B6-2CBE60B5D8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F538F"/>
              </a:gs>
              <a:gs pos="39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E26CDF-30B1-7C46-9E4C-9EBA16EEDD4A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92357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6" name="Picture 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1B8DFF4D-4F10-0D7D-8CCB-724B4079F9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3209846"/>
            <a:ext cx="2743202" cy="4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7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9D207-A57B-8CD8-0740-D81AEF4E45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397" y="3209846"/>
            <a:ext cx="2743202" cy="4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60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601786"/>
            <a:ext cx="982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556874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831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BA70B-1A4E-F44E-8807-4DE2C139878B}" type="datetime4">
              <a:rPr lang="en-US" smtClean="0"/>
              <a:t>October 24,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b629212b-aba2-422f-a8af-fd93b3a4d254&quot;}}">
            <a:extLst>
              <a:ext uri="{FF2B5EF4-FFF2-40B4-BE49-F238E27FC236}">
                <a16:creationId xmlns:a16="http://schemas.microsoft.com/office/drawing/2014/main" id="{7F5AAA95-4262-DACC-6539-F83764B3EBBF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561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26988C-588C-2C8A-2DC0-5D2C99DF44F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2DC638-9094-B240-ABEB-9DD22AB64CA7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C24EA9-B3D8-2144-A3B3-33B779F6DB69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5e7a4020-5197-42b5-a0a1-76d93439fe1b&quot;}}">
            <a:extLst>
              <a:ext uri="{FF2B5EF4-FFF2-40B4-BE49-F238E27FC236}">
                <a16:creationId xmlns:a16="http://schemas.microsoft.com/office/drawing/2014/main" id="{5AE369FE-ED76-6EEE-3247-2A919AD7045B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0244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E6F49-D923-F546-B642-2C2E658352AA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9b31465-7178-466a-8f42-3e4972402eff&quot;}}">
            <a:extLst>
              <a:ext uri="{FF2B5EF4-FFF2-40B4-BE49-F238E27FC236}">
                <a16:creationId xmlns:a16="http://schemas.microsoft.com/office/drawing/2014/main" id="{A24A8258-9B07-0170-490D-F13D7253F27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70244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FBE19-1A63-6241-A643-62BAA4F13D71}" type="datetime4">
              <a:rPr lang="en-US" smtClean="0"/>
              <a:t>October 24, 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62dd52fa-754b-4464-afdb-3af5137dce98&quot;}}">
            <a:extLst>
              <a:ext uri="{FF2B5EF4-FFF2-40B4-BE49-F238E27FC236}">
                <a16:creationId xmlns:a16="http://schemas.microsoft.com/office/drawing/2014/main" id="{A5498BB6-9C05-CEB9-2389-021308A18C5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30939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49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50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BF82-8BAB-1E5B-37EF-020818D1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5138" y="6439469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57A798E-285F-EF47-BF63-05D1993EC034}" type="datetime4">
              <a:rPr lang="en-US" noProof="0" smtClean="0"/>
              <a:t>October 24, 2023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439469"/>
            <a:ext cx="39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s" descr="{&quot;templafy&quot;:{&quot;id&quot;:&quot;7bd821ab-2b5a-4feb-809b-9e9351837c7c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67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  <p:sldLayoutId id="2147483653" r:id="rId14"/>
    <p:sldLayoutId id="2147483668" r:id="rId15"/>
    <p:sldLayoutId id="2147483669" r:id="rId16"/>
    <p:sldLayoutId id="2147483651" r:id="rId17"/>
    <p:sldLayoutId id="2147483652" r:id="rId18"/>
    <p:sldLayoutId id="2147483654" r:id="rId19"/>
    <p:sldLayoutId id="2147483655" r:id="rId20"/>
    <p:sldLayoutId id="2147483670" r:id="rId21"/>
    <p:sldLayoutId id="2147483671" r:id="rId22"/>
    <p:sldLayoutId id="2147483672" r:id="rId23"/>
    <p:sldLayoutId id="2147483693" r:id="rId24"/>
    <p:sldLayoutId id="2147483694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90" r:id="rId34"/>
    <p:sldLayoutId id="2147483681" r:id="rId35"/>
    <p:sldLayoutId id="2147483682" r:id="rId36"/>
    <p:sldLayoutId id="2147483683" r:id="rId37"/>
    <p:sldLayoutId id="2147483692" r:id="rId38"/>
    <p:sldLayoutId id="2147483684" r:id="rId39"/>
    <p:sldLayoutId id="2147483685" r:id="rId40"/>
    <p:sldLayoutId id="2147483686" r:id="rId41"/>
    <p:sldLayoutId id="2147483687" r:id="rId42"/>
    <p:sldLayoutId id="2147483696" r:id="rId43"/>
    <p:sldLayoutId id="2147483688" r:id="rId44"/>
    <p:sldLayoutId id="2147483689" r:id="rId45"/>
    <p:sldLayoutId id="2147483656" r:id="rId46"/>
    <p:sldLayoutId id="2147483691" r:id="rId4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0400" indent="-183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Calibri Light" panose="020F030202020403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4000" indent="-18360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Courier New" panose="02070309020205020404" pitchFamily="49" charset="0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2000" b="1" kern="1200" cap="all" spc="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1" kern="1200" cap="all" spc="18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rgbClr val="99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83" y="976771"/>
            <a:ext cx="8473381" cy="5632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4074" y="0"/>
            <a:ext cx="62682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smtClean="0">
                <a:solidFill>
                  <a:schemeClr val="bg2"/>
                </a:solidFill>
                <a:latin typeface="+mj-lt"/>
              </a:rPr>
              <a:t>Research Highlight</a:t>
            </a:r>
            <a:endParaRPr lang="en-US" sz="1600" dirty="0" smtClean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281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TemplateConfiguration><![CDATA[{"slideVersion":1,"isValidatorEnabled":false,"isLocked":false,"elementsMetadata":[],"slideId":"638267709037544420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TemplateConfiguration><![CDATA[{"elementsMetadata":[],"transformationConfigurations":[],"templateName":"Penn Medicine Blank Template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C72EB7EF-9E3C-4759-9E51-AF463BCACFD2}">
  <ds:schemaRefs/>
</ds:datastoreItem>
</file>

<file path=customXml/itemProps2.xml><?xml version="1.0" encoding="utf-8"?>
<ds:datastoreItem xmlns:ds="http://schemas.openxmlformats.org/officeDocument/2006/customXml" ds:itemID="{CF3A280D-31F7-4D1A-9C65-3DFA1A3139FA}">
  <ds:schemaRefs/>
</ds:datastoreItem>
</file>

<file path=customXml/itemProps3.xml><?xml version="1.0" encoding="utf-8"?>
<ds:datastoreItem xmlns:ds="http://schemas.openxmlformats.org/officeDocument/2006/customXml" ds:itemID="{B7CA58D8-1826-4562-AF23-DF01716946CF}">
  <ds:schemaRefs/>
</ds:datastoreItem>
</file>

<file path=customXml/itemProps4.xml><?xml version="1.0" encoding="utf-8"?>
<ds:datastoreItem xmlns:ds="http://schemas.openxmlformats.org/officeDocument/2006/customXml" ds:itemID="{E08E1AA8-79EB-4246-A80D-4D5CC9ABC2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Nicholls</dc:creator>
  <cp:lastModifiedBy>Scheuring, Sarah</cp:lastModifiedBy>
  <cp:revision>87</cp:revision>
  <dcterms:created xsi:type="dcterms:W3CDTF">2023-10-03T14:11:34Z</dcterms:created>
  <dcterms:modified xsi:type="dcterms:W3CDTF">2023-10-24T19:30:32Z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2023-08-04T18:35:03</vt:lpwstr>
  </property>
  <property fmtid="{D5CDD505-2E9C-101B-9397-08002B2CF9AE}" pid="3" name="TemplafyTenantId">
    <vt:lpwstr>pennmedicine</vt:lpwstr>
  </property>
  <property fmtid="{D5CDD505-2E9C-101B-9397-08002B2CF9AE}" pid="4" name="TemplafyTemplateId">
    <vt:lpwstr>701925672330199040</vt:lpwstr>
  </property>
  <property fmtid="{D5CDD505-2E9C-101B-9397-08002B2CF9AE}" pid="5" name="TemplafyUserProfileId">
    <vt:lpwstr>638112906440326832</vt:lpwstr>
  </property>
  <property fmtid="{D5CDD505-2E9C-101B-9397-08002B2CF9AE}" pid="6" name="TemplafyFromBlank">
    <vt:bool>true</vt:bool>
  </property>
</Properties>
</file>