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87" r:id="rId2"/>
  </p:sldIdLst>
  <p:sldSz cx="6858000" cy="9144000" type="letter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F5B"/>
    <a:srgbClr val="CAC8C8"/>
    <a:srgbClr val="E6E6E6"/>
    <a:srgbClr val="A7A6AE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1BD478-6B87-4F6C-B3B4-3B33987685A0}" v="4" dt="2023-07-31T17:03:42.793"/>
    <p1510:client id="{F563A971-6674-43EC-A499-2C567C17BD0F}" v="16" dt="2023-09-07T16:21:54.112"/>
  </p1510:revLst>
</p1510:revInfo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69" autoAdjust="0"/>
    <p:restoredTop sz="94660"/>
  </p:normalViewPr>
  <p:slideViewPr>
    <p:cSldViewPr snapToGrid="0">
      <p:cViewPr varScale="1">
        <p:scale>
          <a:sx n="66" d="100"/>
          <a:sy n="66" d="100"/>
        </p:scale>
        <p:origin x="11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24" Type="http://schemas.microsoft.com/office/2016/11/relationships/changesInfo" Target="changesInfos/changesInfo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NA BRENNAN-CRISPI" clId="Web-{751BD478-6B87-4F6C-B3B4-3B33987685A0}"/>
    <pc:docChg chg="modSld">
      <pc:chgData name="DONNA BRENNAN-CRISPI" userId="" providerId="" clId="Web-{751BD478-6B87-4F6C-B3B4-3B33987685A0}" dt="2023-07-31T17:03:40.465" v="0" actId="20577"/>
      <pc:docMkLst>
        <pc:docMk/>
      </pc:docMkLst>
      <pc:sldChg chg="modSp">
        <pc:chgData name="DONNA BRENNAN-CRISPI" userId="" providerId="" clId="Web-{751BD478-6B87-4F6C-B3B4-3B33987685A0}" dt="2023-07-31T17:03:40.465" v="0" actId="20577"/>
        <pc:sldMkLst>
          <pc:docMk/>
          <pc:sldMk cId="707839818" sldId="273"/>
        </pc:sldMkLst>
        <pc:spChg chg="mod">
          <ac:chgData name="DONNA BRENNAN-CRISPI" userId="" providerId="" clId="Web-{751BD478-6B87-4F6C-B3B4-3B33987685A0}" dt="2023-07-31T17:03:40.465" v="0" actId="20577"/>
          <ac:spMkLst>
            <pc:docMk/>
            <pc:sldMk cId="707839818" sldId="273"/>
            <ac:spMk id="33" creationId="{AFE1841B-77CD-5045-8204-943259544D45}"/>
          </ac:spMkLst>
        </pc:spChg>
      </pc:sldChg>
    </pc:docChg>
  </pc:docChgLst>
  <pc:docChgLst>
    <pc:chgData name="Anne Rulinski" clId="Web-{F563A971-6674-43EC-A499-2C567C17BD0F}"/>
    <pc:docChg chg="modSld">
      <pc:chgData name="Anne Rulinski" userId="" providerId="" clId="Web-{F563A971-6674-43EC-A499-2C567C17BD0F}" dt="2023-09-07T16:21:54.097" v="7" actId="20577"/>
      <pc:docMkLst>
        <pc:docMk/>
      </pc:docMkLst>
      <pc:sldChg chg="modSp">
        <pc:chgData name="Anne Rulinski" userId="" providerId="" clId="Web-{F563A971-6674-43EC-A499-2C567C17BD0F}" dt="2023-09-07T16:21:54.097" v="7" actId="20577"/>
        <pc:sldMkLst>
          <pc:docMk/>
          <pc:sldMk cId="2824357305" sldId="272"/>
        </pc:sldMkLst>
        <pc:spChg chg="mod">
          <ac:chgData name="Anne Rulinski" userId="" providerId="" clId="Web-{F563A971-6674-43EC-A499-2C567C17BD0F}" dt="2023-09-07T16:21:54.097" v="7" actId="20577"/>
          <ac:spMkLst>
            <pc:docMk/>
            <pc:sldMk cId="2824357305" sldId="272"/>
            <ac:spMk id="11" creationId="{ED78193F-EF4E-184F-B69C-4B9D796D59B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B5D9212F-7230-4751-A3C3-C53343042143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1162050"/>
            <a:ext cx="23526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CA54341B-2B6B-4599-B566-B72010218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02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10EC-FEAC-454A-A967-DA0A6D021627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A747-3A1F-46A8-8518-B2B5B4C9E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8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10EC-FEAC-454A-A967-DA0A6D021627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A747-3A1F-46A8-8518-B2B5B4C9E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586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10EC-FEAC-454A-A967-DA0A6D021627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A747-3A1F-46A8-8518-B2B5B4C9E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13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10EC-FEAC-454A-A967-DA0A6D021627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A747-3A1F-46A8-8518-B2B5B4C9E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195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10EC-FEAC-454A-A967-DA0A6D021627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A747-3A1F-46A8-8518-B2B5B4C9E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42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10EC-FEAC-454A-A967-DA0A6D021627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A747-3A1F-46A8-8518-B2B5B4C9E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90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10EC-FEAC-454A-A967-DA0A6D021627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A747-3A1F-46A8-8518-B2B5B4C9E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92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10EC-FEAC-454A-A967-DA0A6D021627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A747-3A1F-46A8-8518-B2B5B4C9E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93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10EC-FEAC-454A-A967-DA0A6D021627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A747-3A1F-46A8-8518-B2B5B4C9E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56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10EC-FEAC-454A-A967-DA0A6D021627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A747-3A1F-46A8-8518-B2B5B4C9E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89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10EC-FEAC-454A-A967-DA0A6D021627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A747-3A1F-46A8-8518-B2B5B4C9E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96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l="-22000" t="5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910EC-FEAC-454A-A967-DA0A6D021627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9A747-3A1F-46A8-8518-B2B5B4C9E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3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mailto:dbrenn@pennmedicine.upenn.edu?subject=Dermatology%20Tuesday%20Seminar%20Series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 l="-22000" t="17000" r="-7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6222" y="759"/>
            <a:ext cx="6858718" cy="1939724"/>
            <a:chOff x="-6222" y="759"/>
            <a:chExt cx="6858718" cy="1939724"/>
          </a:xfrm>
        </p:grpSpPr>
        <p:sp>
          <p:nvSpPr>
            <p:cNvPr id="3" name="Rectangle 4"/>
            <p:cNvSpPr/>
            <p:nvPr/>
          </p:nvSpPr>
          <p:spPr>
            <a:xfrm rot="10800000">
              <a:off x="-6222" y="759"/>
              <a:ext cx="6858718" cy="1939724"/>
            </a:xfrm>
            <a:custGeom>
              <a:avLst/>
              <a:gdLst>
                <a:gd name="connsiteX0" fmla="*/ 0 w 6858000"/>
                <a:gd name="connsiteY0" fmla="*/ 0 h 1155930"/>
                <a:gd name="connsiteX1" fmla="*/ 6858000 w 6858000"/>
                <a:gd name="connsiteY1" fmla="*/ 0 h 1155930"/>
                <a:gd name="connsiteX2" fmla="*/ 6858000 w 6858000"/>
                <a:gd name="connsiteY2" fmla="*/ 1155930 h 1155930"/>
                <a:gd name="connsiteX3" fmla="*/ 0 w 6858000"/>
                <a:gd name="connsiteY3" fmla="*/ 1155930 h 1155930"/>
                <a:gd name="connsiteX4" fmla="*/ 0 w 6858000"/>
                <a:gd name="connsiteY4" fmla="*/ 0 h 1155930"/>
                <a:gd name="connsiteX0" fmla="*/ 0 w 6858000"/>
                <a:gd name="connsiteY0" fmla="*/ 202 h 1156132"/>
                <a:gd name="connsiteX1" fmla="*/ 3537284 w 6858000"/>
                <a:gd name="connsiteY1" fmla="*/ 216770 h 1156132"/>
                <a:gd name="connsiteX2" fmla="*/ 6858000 w 6858000"/>
                <a:gd name="connsiteY2" fmla="*/ 202 h 1156132"/>
                <a:gd name="connsiteX3" fmla="*/ 6858000 w 6858000"/>
                <a:gd name="connsiteY3" fmla="*/ 1156132 h 1156132"/>
                <a:gd name="connsiteX4" fmla="*/ 0 w 6858000"/>
                <a:gd name="connsiteY4" fmla="*/ 1156132 h 1156132"/>
                <a:gd name="connsiteX5" fmla="*/ 0 w 6858000"/>
                <a:gd name="connsiteY5" fmla="*/ 202 h 1156132"/>
                <a:gd name="connsiteX0" fmla="*/ 0 w 6858000"/>
                <a:gd name="connsiteY0" fmla="*/ 202 h 1156132"/>
                <a:gd name="connsiteX1" fmla="*/ 3537284 w 6858000"/>
                <a:gd name="connsiteY1" fmla="*/ 216770 h 1156132"/>
                <a:gd name="connsiteX2" fmla="*/ 6858000 w 6858000"/>
                <a:gd name="connsiteY2" fmla="*/ 202 h 1156132"/>
                <a:gd name="connsiteX3" fmla="*/ 6858000 w 6858000"/>
                <a:gd name="connsiteY3" fmla="*/ 1156132 h 1156132"/>
                <a:gd name="connsiteX4" fmla="*/ 0 w 6858000"/>
                <a:gd name="connsiteY4" fmla="*/ 1156132 h 1156132"/>
                <a:gd name="connsiteX5" fmla="*/ 0 w 6858000"/>
                <a:gd name="connsiteY5" fmla="*/ 202 h 1156132"/>
                <a:gd name="connsiteX0" fmla="*/ 0 w 6858000"/>
                <a:gd name="connsiteY0" fmla="*/ 202 h 1156132"/>
                <a:gd name="connsiteX1" fmla="*/ 3537284 w 6858000"/>
                <a:gd name="connsiteY1" fmla="*/ 216770 h 1156132"/>
                <a:gd name="connsiteX2" fmla="*/ 6858000 w 6858000"/>
                <a:gd name="connsiteY2" fmla="*/ 202 h 1156132"/>
                <a:gd name="connsiteX3" fmla="*/ 6858000 w 6858000"/>
                <a:gd name="connsiteY3" fmla="*/ 1156132 h 1156132"/>
                <a:gd name="connsiteX4" fmla="*/ 0 w 6858000"/>
                <a:gd name="connsiteY4" fmla="*/ 1156132 h 1156132"/>
                <a:gd name="connsiteX5" fmla="*/ 0 w 6858000"/>
                <a:gd name="connsiteY5" fmla="*/ 202 h 1156132"/>
                <a:gd name="connsiteX0" fmla="*/ 0 w 6858000"/>
                <a:gd name="connsiteY0" fmla="*/ 202 h 1156132"/>
                <a:gd name="connsiteX1" fmla="*/ 3465095 w 6858000"/>
                <a:gd name="connsiteY1" fmla="*/ 216770 h 1156132"/>
                <a:gd name="connsiteX2" fmla="*/ 6858000 w 6858000"/>
                <a:gd name="connsiteY2" fmla="*/ 202 h 1156132"/>
                <a:gd name="connsiteX3" fmla="*/ 6858000 w 6858000"/>
                <a:gd name="connsiteY3" fmla="*/ 1156132 h 1156132"/>
                <a:gd name="connsiteX4" fmla="*/ 0 w 6858000"/>
                <a:gd name="connsiteY4" fmla="*/ 1156132 h 1156132"/>
                <a:gd name="connsiteX5" fmla="*/ 0 w 6858000"/>
                <a:gd name="connsiteY5" fmla="*/ 202 h 1156132"/>
                <a:gd name="connsiteX0" fmla="*/ 0 w 6858000"/>
                <a:gd name="connsiteY0" fmla="*/ 64897 h 1155930"/>
                <a:gd name="connsiteX1" fmla="*/ 3465095 w 6858000"/>
                <a:gd name="connsiteY1" fmla="*/ 216568 h 1155930"/>
                <a:gd name="connsiteX2" fmla="*/ 6858000 w 6858000"/>
                <a:gd name="connsiteY2" fmla="*/ 0 h 1155930"/>
                <a:gd name="connsiteX3" fmla="*/ 6858000 w 6858000"/>
                <a:gd name="connsiteY3" fmla="*/ 1155930 h 1155930"/>
                <a:gd name="connsiteX4" fmla="*/ 0 w 6858000"/>
                <a:gd name="connsiteY4" fmla="*/ 1155930 h 1155930"/>
                <a:gd name="connsiteX5" fmla="*/ 0 w 6858000"/>
                <a:gd name="connsiteY5" fmla="*/ 64897 h 1155930"/>
                <a:gd name="connsiteX0" fmla="*/ 0 w 6858000"/>
                <a:gd name="connsiteY0" fmla="*/ 64897 h 1155930"/>
                <a:gd name="connsiteX1" fmla="*/ 3465095 w 6858000"/>
                <a:gd name="connsiteY1" fmla="*/ 216568 h 1155930"/>
                <a:gd name="connsiteX2" fmla="*/ 6858000 w 6858000"/>
                <a:gd name="connsiteY2" fmla="*/ 0 h 1155930"/>
                <a:gd name="connsiteX3" fmla="*/ 6858000 w 6858000"/>
                <a:gd name="connsiteY3" fmla="*/ 1155930 h 1155930"/>
                <a:gd name="connsiteX4" fmla="*/ 0 w 6858000"/>
                <a:gd name="connsiteY4" fmla="*/ 1155930 h 1155930"/>
                <a:gd name="connsiteX5" fmla="*/ 0 w 6858000"/>
                <a:gd name="connsiteY5" fmla="*/ 64897 h 1155930"/>
                <a:gd name="connsiteX0" fmla="*/ 0 w 6858000"/>
                <a:gd name="connsiteY0" fmla="*/ 176380 h 1267413"/>
                <a:gd name="connsiteX1" fmla="*/ 6858000 w 6858000"/>
                <a:gd name="connsiteY1" fmla="*/ 111483 h 1267413"/>
                <a:gd name="connsiteX2" fmla="*/ 6858000 w 6858000"/>
                <a:gd name="connsiteY2" fmla="*/ 1267413 h 1267413"/>
                <a:gd name="connsiteX3" fmla="*/ 0 w 6858000"/>
                <a:gd name="connsiteY3" fmla="*/ 1267413 h 1267413"/>
                <a:gd name="connsiteX4" fmla="*/ 0 w 6858000"/>
                <a:gd name="connsiteY4" fmla="*/ 176380 h 1267413"/>
                <a:gd name="connsiteX0" fmla="*/ 0 w 6858000"/>
                <a:gd name="connsiteY0" fmla="*/ 207489 h 1298522"/>
                <a:gd name="connsiteX1" fmla="*/ 3501189 w 6858000"/>
                <a:gd name="connsiteY1" fmla="*/ 25576 h 1298522"/>
                <a:gd name="connsiteX2" fmla="*/ 6858000 w 6858000"/>
                <a:gd name="connsiteY2" fmla="*/ 142592 h 1298522"/>
                <a:gd name="connsiteX3" fmla="*/ 6858000 w 6858000"/>
                <a:gd name="connsiteY3" fmla="*/ 1298522 h 1298522"/>
                <a:gd name="connsiteX4" fmla="*/ 0 w 6858000"/>
                <a:gd name="connsiteY4" fmla="*/ 1298522 h 1298522"/>
                <a:gd name="connsiteX5" fmla="*/ 0 w 6858000"/>
                <a:gd name="connsiteY5" fmla="*/ 207489 h 1298522"/>
                <a:gd name="connsiteX0" fmla="*/ 0 w 6858000"/>
                <a:gd name="connsiteY0" fmla="*/ 127317 h 1218350"/>
                <a:gd name="connsiteX1" fmla="*/ 3489157 w 6858000"/>
                <a:gd name="connsiteY1" fmla="*/ 256908 h 1218350"/>
                <a:gd name="connsiteX2" fmla="*/ 6858000 w 6858000"/>
                <a:gd name="connsiteY2" fmla="*/ 62420 h 1218350"/>
                <a:gd name="connsiteX3" fmla="*/ 6858000 w 6858000"/>
                <a:gd name="connsiteY3" fmla="*/ 1218350 h 1218350"/>
                <a:gd name="connsiteX4" fmla="*/ 0 w 6858000"/>
                <a:gd name="connsiteY4" fmla="*/ 1218350 h 1218350"/>
                <a:gd name="connsiteX5" fmla="*/ 0 w 6858000"/>
                <a:gd name="connsiteY5" fmla="*/ 127317 h 1218350"/>
                <a:gd name="connsiteX0" fmla="*/ 0 w 6858000"/>
                <a:gd name="connsiteY0" fmla="*/ 117170 h 1208203"/>
                <a:gd name="connsiteX1" fmla="*/ 3500880 w 6858000"/>
                <a:gd name="connsiteY1" fmla="*/ 352416 h 1208203"/>
                <a:gd name="connsiteX2" fmla="*/ 6858000 w 6858000"/>
                <a:gd name="connsiteY2" fmla="*/ 52273 h 1208203"/>
                <a:gd name="connsiteX3" fmla="*/ 6858000 w 6858000"/>
                <a:gd name="connsiteY3" fmla="*/ 1208203 h 1208203"/>
                <a:gd name="connsiteX4" fmla="*/ 0 w 6858000"/>
                <a:gd name="connsiteY4" fmla="*/ 1208203 h 1208203"/>
                <a:gd name="connsiteX5" fmla="*/ 0 w 6858000"/>
                <a:gd name="connsiteY5" fmla="*/ 117170 h 1208203"/>
                <a:gd name="connsiteX0" fmla="*/ 0 w 6858000"/>
                <a:gd name="connsiteY0" fmla="*/ 115456 h 1206489"/>
                <a:gd name="connsiteX1" fmla="*/ 3500880 w 6858000"/>
                <a:gd name="connsiteY1" fmla="*/ 350702 h 1206489"/>
                <a:gd name="connsiteX2" fmla="*/ 6858000 w 6858000"/>
                <a:gd name="connsiteY2" fmla="*/ 50559 h 1206489"/>
                <a:gd name="connsiteX3" fmla="*/ 6858000 w 6858000"/>
                <a:gd name="connsiteY3" fmla="*/ 1206489 h 1206489"/>
                <a:gd name="connsiteX4" fmla="*/ 0 w 6858000"/>
                <a:gd name="connsiteY4" fmla="*/ 1206489 h 1206489"/>
                <a:gd name="connsiteX5" fmla="*/ 0 w 6858000"/>
                <a:gd name="connsiteY5" fmla="*/ 115456 h 1206489"/>
                <a:gd name="connsiteX0" fmla="*/ 0 w 6858000"/>
                <a:gd name="connsiteY0" fmla="*/ 118264 h 1209297"/>
                <a:gd name="connsiteX1" fmla="*/ 3500880 w 6858000"/>
                <a:gd name="connsiteY1" fmla="*/ 318293 h 1209297"/>
                <a:gd name="connsiteX2" fmla="*/ 6858000 w 6858000"/>
                <a:gd name="connsiteY2" fmla="*/ 53367 h 1209297"/>
                <a:gd name="connsiteX3" fmla="*/ 6858000 w 6858000"/>
                <a:gd name="connsiteY3" fmla="*/ 1209297 h 1209297"/>
                <a:gd name="connsiteX4" fmla="*/ 0 w 6858000"/>
                <a:gd name="connsiteY4" fmla="*/ 1209297 h 1209297"/>
                <a:gd name="connsiteX5" fmla="*/ 0 w 6858000"/>
                <a:gd name="connsiteY5" fmla="*/ 118264 h 1209297"/>
                <a:gd name="connsiteX0" fmla="*/ 0 w 6869723"/>
                <a:gd name="connsiteY0" fmla="*/ 72561 h 1210552"/>
                <a:gd name="connsiteX1" fmla="*/ 3512603 w 6869723"/>
                <a:gd name="connsiteY1" fmla="*/ 319548 h 1210552"/>
                <a:gd name="connsiteX2" fmla="*/ 6869723 w 6869723"/>
                <a:gd name="connsiteY2" fmla="*/ 54622 h 1210552"/>
                <a:gd name="connsiteX3" fmla="*/ 6869723 w 6869723"/>
                <a:gd name="connsiteY3" fmla="*/ 1210552 h 1210552"/>
                <a:gd name="connsiteX4" fmla="*/ 11723 w 6869723"/>
                <a:gd name="connsiteY4" fmla="*/ 1210552 h 1210552"/>
                <a:gd name="connsiteX5" fmla="*/ 0 w 6869723"/>
                <a:gd name="connsiteY5" fmla="*/ 72561 h 1210552"/>
                <a:gd name="connsiteX0" fmla="*/ 0 w 6869723"/>
                <a:gd name="connsiteY0" fmla="*/ 116240 h 1254231"/>
                <a:gd name="connsiteX1" fmla="*/ 3512603 w 6869723"/>
                <a:gd name="connsiteY1" fmla="*/ 363227 h 1254231"/>
                <a:gd name="connsiteX2" fmla="*/ 6858000 w 6869723"/>
                <a:gd name="connsiteY2" fmla="*/ 51343 h 1254231"/>
                <a:gd name="connsiteX3" fmla="*/ 6869723 w 6869723"/>
                <a:gd name="connsiteY3" fmla="*/ 1254231 h 1254231"/>
                <a:gd name="connsiteX4" fmla="*/ 11723 w 6869723"/>
                <a:gd name="connsiteY4" fmla="*/ 1254231 h 1254231"/>
                <a:gd name="connsiteX5" fmla="*/ 0 w 6869723"/>
                <a:gd name="connsiteY5" fmla="*/ 116240 h 1254231"/>
                <a:gd name="connsiteX0" fmla="*/ 0 w 6870441"/>
                <a:gd name="connsiteY0" fmla="*/ 57185 h 1195176"/>
                <a:gd name="connsiteX1" fmla="*/ 3512603 w 6870441"/>
                <a:gd name="connsiteY1" fmla="*/ 304172 h 1195176"/>
                <a:gd name="connsiteX2" fmla="*/ 6870441 w 6870441"/>
                <a:gd name="connsiteY2" fmla="*/ 55889 h 1195176"/>
                <a:gd name="connsiteX3" fmla="*/ 6869723 w 6870441"/>
                <a:gd name="connsiteY3" fmla="*/ 1195176 h 1195176"/>
                <a:gd name="connsiteX4" fmla="*/ 11723 w 6870441"/>
                <a:gd name="connsiteY4" fmla="*/ 1195176 h 1195176"/>
                <a:gd name="connsiteX5" fmla="*/ 0 w 6870441"/>
                <a:gd name="connsiteY5" fmla="*/ 57185 h 1195176"/>
                <a:gd name="connsiteX0" fmla="*/ 0 w 6870441"/>
                <a:gd name="connsiteY0" fmla="*/ 57185 h 1195176"/>
                <a:gd name="connsiteX1" fmla="*/ 3512603 w 6870441"/>
                <a:gd name="connsiteY1" fmla="*/ 304172 h 1195176"/>
                <a:gd name="connsiteX2" fmla="*/ 6870441 w 6870441"/>
                <a:gd name="connsiteY2" fmla="*/ 55889 h 1195176"/>
                <a:gd name="connsiteX3" fmla="*/ 6869723 w 6870441"/>
                <a:gd name="connsiteY3" fmla="*/ 1195176 h 1195176"/>
                <a:gd name="connsiteX4" fmla="*/ 11723 w 6870441"/>
                <a:gd name="connsiteY4" fmla="*/ 1195176 h 1195176"/>
                <a:gd name="connsiteX5" fmla="*/ 0 w 6870441"/>
                <a:gd name="connsiteY5" fmla="*/ 57185 h 1195176"/>
                <a:gd name="connsiteX0" fmla="*/ 0 w 6870441"/>
                <a:gd name="connsiteY0" fmla="*/ 55971 h 1193962"/>
                <a:gd name="connsiteX1" fmla="*/ 3512603 w 6870441"/>
                <a:gd name="connsiteY1" fmla="*/ 302958 h 1193962"/>
                <a:gd name="connsiteX2" fmla="*/ 6870441 w 6870441"/>
                <a:gd name="connsiteY2" fmla="*/ 54675 h 1193962"/>
                <a:gd name="connsiteX3" fmla="*/ 6869723 w 6870441"/>
                <a:gd name="connsiteY3" fmla="*/ 1193962 h 1193962"/>
                <a:gd name="connsiteX4" fmla="*/ 11723 w 6870441"/>
                <a:gd name="connsiteY4" fmla="*/ 1193962 h 1193962"/>
                <a:gd name="connsiteX5" fmla="*/ 0 w 6870441"/>
                <a:gd name="connsiteY5" fmla="*/ 55971 h 1193962"/>
                <a:gd name="connsiteX0" fmla="*/ 0 w 6869724"/>
                <a:gd name="connsiteY0" fmla="*/ 58054 h 1196045"/>
                <a:gd name="connsiteX1" fmla="*/ 3512603 w 6869724"/>
                <a:gd name="connsiteY1" fmla="*/ 305041 h 1196045"/>
                <a:gd name="connsiteX2" fmla="*/ 6846995 w 6869724"/>
                <a:gd name="connsiteY2" fmla="*/ 197782 h 1196045"/>
                <a:gd name="connsiteX3" fmla="*/ 6869723 w 6869724"/>
                <a:gd name="connsiteY3" fmla="*/ 1196045 h 1196045"/>
                <a:gd name="connsiteX4" fmla="*/ 11723 w 6869724"/>
                <a:gd name="connsiteY4" fmla="*/ 1196045 h 1196045"/>
                <a:gd name="connsiteX5" fmla="*/ 0 w 6869724"/>
                <a:gd name="connsiteY5" fmla="*/ 58054 h 1196045"/>
                <a:gd name="connsiteX0" fmla="*/ 0 w 6893170"/>
                <a:gd name="connsiteY0" fmla="*/ 120560 h 1063804"/>
                <a:gd name="connsiteX1" fmla="*/ 3536049 w 6893170"/>
                <a:gd name="connsiteY1" fmla="*/ 172800 h 1063804"/>
                <a:gd name="connsiteX2" fmla="*/ 6870441 w 6893170"/>
                <a:gd name="connsiteY2" fmla="*/ 65541 h 1063804"/>
                <a:gd name="connsiteX3" fmla="*/ 6893169 w 6893170"/>
                <a:gd name="connsiteY3" fmla="*/ 1063804 h 1063804"/>
                <a:gd name="connsiteX4" fmla="*/ 35169 w 6893170"/>
                <a:gd name="connsiteY4" fmla="*/ 1063804 h 1063804"/>
                <a:gd name="connsiteX5" fmla="*/ 0 w 6893170"/>
                <a:gd name="connsiteY5" fmla="*/ 120560 h 1063804"/>
                <a:gd name="connsiteX0" fmla="*/ 0 w 6858001"/>
                <a:gd name="connsiteY0" fmla="*/ 67174 h 1111149"/>
                <a:gd name="connsiteX1" fmla="*/ 3500880 w 6858001"/>
                <a:gd name="connsiteY1" fmla="*/ 220145 h 1111149"/>
                <a:gd name="connsiteX2" fmla="*/ 6835272 w 6858001"/>
                <a:gd name="connsiteY2" fmla="*/ 112886 h 1111149"/>
                <a:gd name="connsiteX3" fmla="*/ 6858000 w 6858001"/>
                <a:gd name="connsiteY3" fmla="*/ 1111149 h 1111149"/>
                <a:gd name="connsiteX4" fmla="*/ 0 w 6858001"/>
                <a:gd name="connsiteY4" fmla="*/ 1111149 h 1111149"/>
                <a:gd name="connsiteX5" fmla="*/ 0 w 6858001"/>
                <a:gd name="connsiteY5" fmla="*/ 67174 h 1111149"/>
                <a:gd name="connsiteX0" fmla="*/ 0 w 6858001"/>
                <a:gd name="connsiteY0" fmla="*/ 67174 h 1111149"/>
                <a:gd name="connsiteX1" fmla="*/ 3500880 w 6858001"/>
                <a:gd name="connsiteY1" fmla="*/ 220145 h 1111149"/>
                <a:gd name="connsiteX2" fmla="*/ 6835272 w 6858001"/>
                <a:gd name="connsiteY2" fmla="*/ 112886 h 1111149"/>
                <a:gd name="connsiteX3" fmla="*/ 6858000 w 6858001"/>
                <a:gd name="connsiteY3" fmla="*/ 1111149 h 1111149"/>
                <a:gd name="connsiteX4" fmla="*/ 0 w 6858001"/>
                <a:gd name="connsiteY4" fmla="*/ 1111149 h 1111149"/>
                <a:gd name="connsiteX5" fmla="*/ 0 w 6858001"/>
                <a:gd name="connsiteY5" fmla="*/ 67174 h 1111149"/>
                <a:gd name="connsiteX0" fmla="*/ 0 w 6858718"/>
                <a:gd name="connsiteY0" fmla="*/ 67174 h 1111149"/>
                <a:gd name="connsiteX1" fmla="*/ 3500880 w 6858718"/>
                <a:gd name="connsiteY1" fmla="*/ 220145 h 1111149"/>
                <a:gd name="connsiteX2" fmla="*/ 6858718 w 6858718"/>
                <a:gd name="connsiteY2" fmla="*/ 112886 h 1111149"/>
                <a:gd name="connsiteX3" fmla="*/ 6858000 w 6858718"/>
                <a:gd name="connsiteY3" fmla="*/ 1111149 h 1111149"/>
                <a:gd name="connsiteX4" fmla="*/ 0 w 6858718"/>
                <a:gd name="connsiteY4" fmla="*/ 1111149 h 1111149"/>
                <a:gd name="connsiteX5" fmla="*/ 0 w 6858718"/>
                <a:gd name="connsiteY5" fmla="*/ 67174 h 111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718" h="1111149">
                  <a:moveTo>
                    <a:pt x="0" y="67174"/>
                  </a:moveTo>
                  <a:cubicBezTo>
                    <a:pt x="583531" y="-144984"/>
                    <a:pt x="2357760" y="212526"/>
                    <a:pt x="3500880" y="220145"/>
                  </a:cubicBezTo>
                  <a:cubicBezTo>
                    <a:pt x="4644000" y="227764"/>
                    <a:pt x="6299250" y="-79126"/>
                    <a:pt x="6858718" y="112886"/>
                  </a:cubicBezTo>
                  <a:cubicBezTo>
                    <a:pt x="6858479" y="492648"/>
                    <a:pt x="6858239" y="731387"/>
                    <a:pt x="6858000" y="1111149"/>
                  </a:cubicBezTo>
                  <a:lnTo>
                    <a:pt x="0" y="1111149"/>
                  </a:lnTo>
                  <a:lnTo>
                    <a:pt x="0" y="67174"/>
                  </a:lnTo>
                  <a:close/>
                </a:path>
              </a:pathLst>
            </a:custGeom>
            <a:solidFill>
              <a:srgbClr val="011F5B"/>
            </a:solidFill>
            <a:ln>
              <a:solidFill>
                <a:srgbClr val="011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32948" y="897623"/>
              <a:ext cx="5192101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Baskerville Old Face" panose="02020602080505020303" pitchFamily="18" charset="0"/>
                </a:rPr>
                <a:t>Tuesday Seminar Series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194797" y="3013132"/>
            <a:ext cx="6232358" cy="3090485"/>
          </a:xfrm>
          <a:prstGeom prst="rect">
            <a:avLst/>
          </a:prstGeom>
          <a:solidFill>
            <a:schemeClr val="bg2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E5D30A-7BD4-8C4A-9724-9C5A141B41D1}"/>
              </a:ext>
            </a:extLst>
          </p:cNvPr>
          <p:cNvSpPr txBox="1"/>
          <p:nvPr/>
        </p:nvSpPr>
        <p:spPr>
          <a:xfrm>
            <a:off x="430307" y="3081087"/>
            <a:ext cx="314020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11F5B"/>
                </a:solidFill>
              </a:rPr>
              <a:t>Hassan</a:t>
            </a:r>
            <a:r>
              <a:rPr lang="en-US" sz="2100" b="1" dirty="0" smtClean="0">
                <a:solidFill>
                  <a:srgbClr val="011F5B"/>
                </a:solidFill>
              </a:rPr>
              <a:t> Vahidnezhad, PhD</a:t>
            </a:r>
            <a:endParaRPr lang="en-US" sz="2100" b="1" dirty="0">
              <a:solidFill>
                <a:srgbClr val="011F5B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08BA8C-DEF7-6D43-A3EF-D6D0732DDE57}"/>
              </a:ext>
            </a:extLst>
          </p:cNvPr>
          <p:cNvSpPr txBox="1"/>
          <p:nvPr/>
        </p:nvSpPr>
        <p:spPr>
          <a:xfrm>
            <a:off x="282973" y="3641007"/>
            <a:ext cx="32875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Associate Professor of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Pediatrics</a:t>
            </a:r>
          </a:p>
          <a:p>
            <a:pPr algn="ctr"/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University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of Pennsylvania Perelman School of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Medicine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Children’s Hospital of Philadelphia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7A4A979-8CBD-F542-B03A-4DF120299EDD}"/>
              </a:ext>
            </a:extLst>
          </p:cNvPr>
          <p:cNvCxnSpPr/>
          <p:nvPr/>
        </p:nvCxnSpPr>
        <p:spPr>
          <a:xfrm>
            <a:off x="430307" y="2841030"/>
            <a:ext cx="5996848" cy="0"/>
          </a:xfrm>
          <a:prstGeom prst="line">
            <a:avLst/>
          </a:prstGeom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8729FE9-BE4A-0A41-84F3-C85449A74008}"/>
              </a:ext>
            </a:extLst>
          </p:cNvPr>
          <p:cNvSpPr txBox="1"/>
          <p:nvPr/>
        </p:nvSpPr>
        <p:spPr>
          <a:xfrm>
            <a:off x="3977890" y="1976158"/>
            <a:ext cx="259659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011F5B"/>
                </a:solidFill>
                <a:latin typeface="Tw Cen MT" panose="020B0602020104020603" pitchFamily="34" charset="0"/>
              </a:rPr>
              <a:t>Penn </a:t>
            </a:r>
            <a:r>
              <a:rPr lang="en-US" sz="2600" b="1" dirty="0">
                <a:solidFill>
                  <a:srgbClr val="011F5B"/>
                </a:solidFill>
                <a:latin typeface="Tw Cen MT" panose="020B0602020104020603" pitchFamily="34" charset="0"/>
              </a:rPr>
              <a:t>Invited Speaker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78193F-EF4E-184F-B69C-4B9D796D59B6}"/>
              </a:ext>
            </a:extLst>
          </p:cNvPr>
          <p:cNvSpPr txBox="1"/>
          <p:nvPr/>
        </p:nvSpPr>
        <p:spPr>
          <a:xfrm>
            <a:off x="-11723" y="7473784"/>
            <a:ext cx="68542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11F5B"/>
                </a:solidFill>
              </a:rPr>
              <a:t>January 9, 2024</a:t>
            </a:r>
            <a:endParaRPr lang="en-US" sz="2000" b="1" dirty="0">
              <a:solidFill>
                <a:srgbClr val="011F5B"/>
              </a:solidFill>
            </a:endParaRPr>
          </a:p>
          <a:p>
            <a:pPr algn="ctr"/>
            <a:r>
              <a:rPr lang="en-US" sz="2000" b="1" dirty="0">
                <a:solidFill>
                  <a:srgbClr val="011F5B"/>
                </a:solidFill>
              </a:rPr>
              <a:t>Noon – BRB 1001 / Virtual via Zoom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FBAB2A-9C01-9D47-8A3D-57050FCB4998}"/>
              </a:ext>
            </a:extLst>
          </p:cNvPr>
          <p:cNvSpPr txBox="1"/>
          <p:nvPr/>
        </p:nvSpPr>
        <p:spPr>
          <a:xfrm>
            <a:off x="9046" y="6526070"/>
            <a:ext cx="684895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300" b="1" i="1" dirty="0" smtClean="0">
                <a:solidFill>
                  <a:srgbClr val="990000"/>
                </a:solidFill>
              </a:rPr>
              <a:t>“Challenging Cases of Heritable Skin Diseases: Genomic Medicine, Pathogenesis, and Management”</a:t>
            </a:r>
            <a:endParaRPr lang="en-US" sz="2300" b="1" i="1" dirty="0">
              <a:solidFill>
                <a:srgbClr val="990000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7A4A979-8CBD-F542-B03A-4DF120299EDD}"/>
              </a:ext>
            </a:extLst>
          </p:cNvPr>
          <p:cNvCxnSpPr/>
          <p:nvPr/>
        </p:nvCxnSpPr>
        <p:spPr>
          <a:xfrm>
            <a:off x="454025" y="6341175"/>
            <a:ext cx="5996848" cy="0"/>
          </a:xfrm>
          <a:prstGeom prst="line">
            <a:avLst/>
          </a:prstGeom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85" b="51801"/>
          <a:stretch/>
        </p:blipFill>
        <p:spPr>
          <a:xfrm>
            <a:off x="282974" y="1965234"/>
            <a:ext cx="3707912" cy="87186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-6221" y="8253046"/>
            <a:ext cx="6873266" cy="879821"/>
            <a:chOff x="-6221" y="8253046"/>
            <a:chExt cx="6873266" cy="879821"/>
          </a:xfrm>
        </p:grpSpPr>
        <p:sp>
          <p:nvSpPr>
            <p:cNvPr id="17" name="Rectangle 4"/>
            <p:cNvSpPr/>
            <p:nvPr/>
          </p:nvSpPr>
          <p:spPr>
            <a:xfrm>
              <a:off x="-6221" y="8253046"/>
              <a:ext cx="6870441" cy="879821"/>
            </a:xfrm>
            <a:custGeom>
              <a:avLst/>
              <a:gdLst>
                <a:gd name="connsiteX0" fmla="*/ 0 w 6858000"/>
                <a:gd name="connsiteY0" fmla="*/ 0 h 1155930"/>
                <a:gd name="connsiteX1" fmla="*/ 6858000 w 6858000"/>
                <a:gd name="connsiteY1" fmla="*/ 0 h 1155930"/>
                <a:gd name="connsiteX2" fmla="*/ 6858000 w 6858000"/>
                <a:gd name="connsiteY2" fmla="*/ 1155930 h 1155930"/>
                <a:gd name="connsiteX3" fmla="*/ 0 w 6858000"/>
                <a:gd name="connsiteY3" fmla="*/ 1155930 h 1155930"/>
                <a:gd name="connsiteX4" fmla="*/ 0 w 6858000"/>
                <a:gd name="connsiteY4" fmla="*/ 0 h 1155930"/>
                <a:gd name="connsiteX0" fmla="*/ 0 w 6858000"/>
                <a:gd name="connsiteY0" fmla="*/ 202 h 1156132"/>
                <a:gd name="connsiteX1" fmla="*/ 3537284 w 6858000"/>
                <a:gd name="connsiteY1" fmla="*/ 216770 h 1156132"/>
                <a:gd name="connsiteX2" fmla="*/ 6858000 w 6858000"/>
                <a:gd name="connsiteY2" fmla="*/ 202 h 1156132"/>
                <a:gd name="connsiteX3" fmla="*/ 6858000 w 6858000"/>
                <a:gd name="connsiteY3" fmla="*/ 1156132 h 1156132"/>
                <a:gd name="connsiteX4" fmla="*/ 0 w 6858000"/>
                <a:gd name="connsiteY4" fmla="*/ 1156132 h 1156132"/>
                <a:gd name="connsiteX5" fmla="*/ 0 w 6858000"/>
                <a:gd name="connsiteY5" fmla="*/ 202 h 1156132"/>
                <a:gd name="connsiteX0" fmla="*/ 0 w 6858000"/>
                <a:gd name="connsiteY0" fmla="*/ 202 h 1156132"/>
                <a:gd name="connsiteX1" fmla="*/ 3537284 w 6858000"/>
                <a:gd name="connsiteY1" fmla="*/ 216770 h 1156132"/>
                <a:gd name="connsiteX2" fmla="*/ 6858000 w 6858000"/>
                <a:gd name="connsiteY2" fmla="*/ 202 h 1156132"/>
                <a:gd name="connsiteX3" fmla="*/ 6858000 w 6858000"/>
                <a:gd name="connsiteY3" fmla="*/ 1156132 h 1156132"/>
                <a:gd name="connsiteX4" fmla="*/ 0 w 6858000"/>
                <a:gd name="connsiteY4" fmla="*/ 1156132 h 1156132"/>
                <a:gd name="connsiteX5" fmla="*/ 0 w 6858000"/>
                <a:gd name="connsiteY5" fmla="*/ 202 h 1156132"/>
                <a:gd name="connsiteX0" fmla="*/ 0 w 6858000"/>
                <a:gd name="connsiteY0" fmla="*/ 202 h 1156132"/>
                <a:gd name="connsiteX1" fmla="*/ 3537284 w 6858000"/>
                <a:gd name="connsiteY1" fmla="*/ 216770 h 1156132"/>
                <a:gd name="connsiteX2" fmla="*/ 6858000 w 6858000"/>
                <a:gd name="connsiteY2" fmla="*/ 202 h 1156132"/>
                <a:gd name="connsiteX3" fmla="*/ 6858000 w 6858000"/>
                <a:gd name="connsiteY3" fmla="*/ 1156132 h 1156132"/>
                <a:gd name="connsiteX4" fmla="*/ 0 w 6858000"/>
                <a:gd name="connsiteY4" fmla="*/ 1156132 h 1156132"/>
                <a:gd name="connsiteX5" fmla="*/ 0 w 6858000"/>
                <a:gd name="connsiteY5" fmla="*/ 202 h 1156132"/>
                <a:gd name="connsiteX0" fmla="*/ 0 w 6858000"/>
                <a:gd name="connsiteY0" fmla="*/ 202 h 1156132"/>
                <a:gd name="connsiteX1" fmla="*/ 3465095 w 6858000"/>
                <a:gd name="connsiteY1" fmla="*/ 216770 h 1156132"/>
                <a:gd name="connsiteX2" fmla="*/ 6858000 w 6858000"/>
                <a:gd name="connsiteY2" fmla="*/ 202 h 1156132"/>
                <a:gd name="connsiteX3" fmla="*/ 6858000 w 6858000"/>
                <a:gd name="connsiteY3" fmla="*/ 1156132 h 1156132"/>
                <a:gd name="connsiteX4" fmla="*/ 0 w 6858000"/>
                <a:gd name="connsiteY4" fmla="*/ 1156132 h 1156132"/>
                <a:gd name="connsiteX5" fmla="*/ 0 w 6858000"/>
                <a:gd name="connsiteY5" fmla="*/ 202 h 1156132"/>
                <a:gd name="connsiteX0" fmla="*/ 0 w 6858000"/>
                <a:gd name="connsiteY0" fmla="*/ 64897 h 1155930"/>
                <a:gd name="connsiteX1" fmla="*/ 3465095 w 6858000"/>
                <a:gd name="connsiteY1" fmla="*/ 216568 h 1155930"/>
                <a:gd name="connsiteX2" fmla="*/ 6858000 w 6858000"/>
                <a:gd name="connsiteY2" fmla="*/ 0 h 1155930"/>
                <a:gd name="connsiteX3" fmla="*/ 6858000 w 6858000"/>
                <a:gd name="connsiteY3" fmla="*/ 1155930 h 1155930"/>
                <a:gd name="connsiteX4" fmla="*/ 0 w 6858000"/>
                <a:gd name="connsiteY4" fmla="*/ 1155930 h 1155930"/>
                <a:gd name="connsiteX5" fmla="*/ 0 w 6858000"/>
                <a:gd name="connsiteY5" fmla="*/ 64897 h 1155930"/>
                <a:gd name="connsiteX0" fmla="*/ 0 w 6858000"/>
                <a:gd name="connsiteY0" fmla="*/ 64897 h 1155930"/>
                <a:gd name="connsiteX1" fmla="*/ 3465095 w 6858000"/>
                <a:gd name="connsiteY1" fmla="*/ 216568 h 1155930"/>
                <a:gd name="connsiteX2" fmla="*/ 6858000 w 6858000"/>
                <a:gd name="connsiteY2" fmla="*/ 0 h 1155930"/>
                <a:gd name="connsiteX3" fmla="*/ 6858000 w 6858000"/>
                <a:gd name="connsiteY3" fmla="*/ 1155930 h 1155930"/>
                <a:gd name="connsiteX4" fmla="*/ 0 w 6858000"/>
                <a:gd name="connsiteY4" fmla="*/ 1155930 h 1155930"/>
                <a:gd name="connsiteX5" fmla="*/ 0 w 6858000"/>
                <a:gd name="connsiteY5" fmla="*/ 64897 h 1155930"/>
                <a:gd name="connsiteX0" fmla="*/ 0 w 6858000"/>
                <a:gd name="connsiteY0" fmla="*/ 176380 h 1267413"/>
                <a:gd name="connsiteX1" fmla="*/ 6858000 w 6858000"/>
                <a:gd name="connsiteY1" fmla="*/ 111483 h 1267413"/>
                <a:gd name="connsiteX2" fmla="*/ 6858000 w 6858000"/>
                <a:gd name="connsiteY2" fmla="*/ 1267413 h 1267413"/>
                <a:gd name="connsiteX3" fmla="*/ 0 w 6858000"/>
                <a:gd name="connsiteY3" fmla="*/ 1267413 h 1267413"/>
                <a:gd name="connsiteX4" fmla="*/ 0 w 6858000"/>
                <a:gd name="connsiteY4" fmla="*/ 176380 h 1267413"/>
                <a:gd name="connsiteX0" fmla="*/ 0 w 6858000"/>
                <a:gd name="connsiteY0" fmla="*/ 207489 h 1298522"/>
                <a:gd name="connsiteX1" fmla="*/ 3501189 w 6858000"/>
                <a:gd name="connsiteY1" fmla="*/ 25576 h 1298522"/>
                <a:gd name="connsiteX2" fmla="*/ 6858000 w 6858000"/>
                <a:gd name="connsiteY2" fmla="*/ 142592 h 1298522"/>
                <a:gd name="connsiteX3" fmla="*/ 6858000 w 6858000"/>
                <a:gd name="connsiteY3" fmla="*/ 1298522 h 1298522"/>
                <a:gd name="connsiteX4" fmla="*/ 0 w 6858000"/>
                <a:gd name="connsiteY4" fmla="*/ 1298522 h 1298522"/>
                <a:gd name="connsiteX5" fmla="*/ 0 w 6858000"/>
                <a:gd name="connsiteY5" fmla="*/ 207489 h 1298522"/>
                <a:gd name="connsiteX0" fmla="*/ 0 w 6858000"/>
                <a:gd name="connsiteY0" fmla="*/ 127317 h 1218350"/>
                <a:gd name="connsiteX1" fmla="*/ 3489157 w 6858000"/>
                <a:gd name="connsiteY1" fmla="*/ 256908 h 1218350"/>
                <a:gd name="connsiteX2" fmla="*/ 6858000 w 6858000"/>
                <a:gd name="connsiteY2" fmla="*/ 62420 h 1218350"/>
                <a:gd name="connsiteX3" fmla="*/ 6858000 w 6858000"/>
                <a:gd name="connsiteY3" fmla="*/ 1218350 h 1218350"/>
                <a:gd name="connsiteX4" fmla="*/ 0 w 6858000"/>
                <a:gd name="connsiteY4" fmla="*/ 1218350 h 1218350"/>
                <a:gd name="connsiteX5" fmla="*/ 0 w 6858000"/>
                <a:gd name="connsiteY5" fmla="*/ 127317 h 1218350"/>
                <a:gd name="connsiteX0" fmla="*/ 0 w 6858000"/>
                <a:gd name="connsiteY0" fmla="*/ 117170 h 1208203"/>
                <a:gd name="connsiteX1" fmla="*/ 3500880 w 6858000"/>
                <a:gd name="connsiteY1" fmla="*/ 352416 h 1208203"/>
                <a:gd name="connsiteX2" fmla="*/ 6858000 w 6858000"/>
                <a:gd name="connsiteY2" fmla="*/ 52273 h 1208203"/>
                <a:gd name="connsiteX3" fmla="*/ 6858000 w 6858000"/>
                <a:gd name="connsiteY3" fmla="*/ 1208203 h 1208203"/>
                <a:gd name="connsiteX4" fmla="*/ 0 w 6858000"/>
                <a:gd name="connsiteY4" fmla="*/ 1208203 h 1208203"/>
                <a:gd name="connsiteX5" fmla="*/ 0 w 6858000"/>
                <a:gd name="connsiteY5" fmla="*/ 117170 h 1208203"/>
                <a:gd name="connsiteX0" fmla="*/ 0 w 6858000"/>
                <a:gd name="connsiteY0" fmla="*/ 115456 h 1206489"/>
                <a:gd name="connsiteX1" fmla="*/ 3500880 w 6858000"/>
                <a:gd name="connsiteY1" fmla="*/ 350702 h 1206489"/>
                <a:gd name="connsiteX2" fmla="*/ 6858000 w 6858000"/>
                <a:gd name="connsiteY2" fmla="*/ 50559 h 1206489"/>
                <a:gd name="connsiteX3" fmla="*/ 6858000 w 6858000"/>
                <a:gd name="connsiteY3" fmla="*/ 1206489 h 1206489"/>
                <a:gd name="connsiteX4" fmla="*/ 0 w 6858000"/>
                <a:gd name="connsiteY4" fmla="*/ 1206489 h 1206489"/>
                <a:gd name="connsiteX5" fmla="*/ 0 w 6858000"/>
                <a:gd name="connsiteY5" fmla="*/ 115456 h 1206489"/>
                <a:gd name="connsiteX0" fmla="*/ 0 w 6858000"/>
                <a:gd name="connsiteY0" fmla="*/ 118264 h 1209297"/>
                <a:gd name="connsiteX1" fmla="*/ 3500880 w 6858000"/>
                <a:gd name="connsiteY1" fmla="*/ 318293 h 1209297"/>
                <a:gd name="connsiteX2" fmla="*/ 6858000 w 6858000"/>
                <a:gd name="connsiteY2" fmla="*/ 53367 h 1209297"/>
                <a:gd name="connsiteX3" fmla="*/ 6858000 w 6858000"/>
                <a:gd name="connsiteY3" fmla="*/ 1209297 h 1209297"/>
                <a:gd name="connsiteX4" fmla="*/ 0 w 6858000"/>
                <a:gd name="connsiteY4" fmla="*/ 1209297 h 1209297"/>
                <a:gd name="connsiteX5" fmla="*/ 0 w 6858000"/>
                <a:gd name="connsiteY5" fmla="*/ 118264 h 1209297"/>
                <a:gd name="connsiteX0" fmla="*/ 0 w 6869723"/>
                <a:gd name="connsiteY0" fmla="*/ 72561 h 1210552"/>
                <a:gd name="connsiteX1" fmla="*/ 3512603 w 6869723"/>
                <a:gd name="connsiteY1" fmla="*/ 319548 h 1210552"/>
                <a:gd name="connsiteX2" fmla="*/ 6869723 w 6869723"/>
                <a:gd name="connsiteY2" fmla="*/ 54622 h 1210552"/>
                <a:gd name="connsiteX3" fmla="*/ 6869723 w 6869723"/>
                <a:gd name="connsiteY3" fmla="*/ 1210552 h 1210552"/>
                <a:gd name="connsiteX4" fmla="*/ 11723 w 6869723"/>
                <a:gd name="connsiteY4" fmla="*/ 1210552 h 1210552"/>
                <a:gd name="connsiteX5" fmla="*/ 0 w 6869723"/>
                <a:gd name="connsiteY5" fmla="*/ 72561 h 1210552"/>
                <a:gd name="connsiteX0" fmla="*/ 0 w 6869723"/>
                <a:gd name="connsiteY0" fmla="*/ 116240 h 1254231"/>
                <a:gd name="connsiteX1" fmla="*/ 3512603 w 6869723"/>
                <a:gd name="connsiteY1" fmla="*/ 363227 h 1254231"/>
                <a:gd name="connsiteX2" fmla="*/ 6858000 w 6869723"/>
                <a:gd name="connsiteY2" fmla="*/ 51343 h 1254231"/>
                <a:gd name="connsiteX3" fmla="*/ 6869723 w 6869723"/>
                <a:gd name="connsiteY3" fmla="*/ 1254231 h 1254231"/>
                <a:gd name="connsiteX4" fmla="*/ 11723 w 6869723"/>
                <a:gd name="connsiteY4" fmla="*/ 1254231 h 1254231"/>
                <a:gd name="connsiteX5" fmla="*/ 0 w 6869723"/>
                <a:gd name="connsiteY5" fmla="*/ 116240 h 1254231"/>
                <a:gd name="connsiteX0" fmla="*/ 0 w 6870441"/>
                <a:gd name="connsiteY0" fmla="*/ 57185 h 1195176"/>
                <a:gd name="connsiteX1" fmla="*/ 3512603 w 6870441"/>
                <a:gd name="connsiteY1" fmla="*/ 304172 h 1195176"/>
                <a:gd name="connsiteX2" fmla="*/ 6870441 w 6870441"/>
                <a:gd name="connsiteY2" fmla="*/ 55889 h 1195176"/>
                <a:gd name="connsiteX3" fmla="*/ 6869723 w 6870441"/>
                <a:gd name="connsiteY3" fmla="*/ 1195176 h 1195176"/>
                <a:gd name="connsiteX4" fmla="*/ 11723 w 6870441"/>
                <a:gd name="connsiteY4" fmla="*/ 1195176 h 1195176"/>
                <a:gd name="connsiteX5" fmla="*/ 0 w 6870441"/>
                <a:gd name="connsiteY5" fmla="*/ 57185 h 1195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70441" h="1195176">
                  <a:moveTo>
                    <a:pt x="0" y="57185"/>
                  </a:moveTo>
                  <a:cubicBezTo>
                    <a:pt x="583531" y="-154973"/>
                    <a:pt x="2367530" y="304388"/>
                    <a:pt x="3512603" y="304172"/>
                  </a:cubicBezTo>
                  <a:cubicBezTo>
                    <a:pt x="4657676" y="303956"/>
                    <a:pt x="6310973" y="-156269"/>
                    <a:pt x="6870441" y="55889"/>
                  </a:cubicBezTo>
                  <a:cubicBezTo>
                    <a:pt x="6870202" y="435651"/>
                    <a:pt x="6869962" y="815414"/>
                    <a:pt x="6869723" y="1195176"/>
                  </a:cubicBezTo>
                  <a:lnTo>
                    <a:pt x="11723" y="1195176"/>
                  </a:lnTo>
                  <a:lnTo>
                    <a:pt x="0" y="57185"/>
                  </a:lnTo>
                  <a:close/>
                </a:path>
              </a:pathLst>
            </a:custGeom>
            <a:solidFill>
              <a:srgbClr val="011F5B"/>
            </a:solidFill>
            <a:ln>
              <a:solidFill>
                <a:srgbClr val="011F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FE1841B-77CD-5045-8204-943259544D45}"/>
                </a:ext>
              </a:extLst>
            </p:cNvPr>
            <p:cNvSpPr txBox="1"/>
            <p:nvPr/>
          </p:nvSpPr>
          <p:spPr>
            <a:xfrm>
              <a:off x="9046" y="8466892"/>
              <a:ext cx="6857999" cy="646331"/>
            </a:xfrm>
            <a:prstGeom prst="rect">
              <a:avLst/>
            </a:prstGeom>
            <a:noFill/>
            <a:ln>
              <a:solidFill>
                <a:srgbClr val="011F5B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For more information, please contact </a:t>
              </a:r>
              <a:r>
                <a:rPr lang="en-US" sz="1200" dirty="0">
                  <a:solidFill>
                    <a:schemeClr val="accent1">
                      <a:lumMod val="20000"/>
                      <a:lumOff val="80000"/>
                    </a:schemeClr>
                  </a:solidFill>
                  <a:hlinkClick r:id="rId5"/>
                </a:rPr>
                <a:t>Anne.Rulinski@pennmedicine.upenn.edu</a:t>
              </a:r>
              <a:r>
                <a:rPr lang="en-US" sz="1200" dirty="0">
                  <a:solidFill>
                    <a:schemeClr val="bg1"/>
                  </a:solidFill>
                  <a:hlinkClick r:id="rId5"/>
                </a:rPr>
                <a:t> </a:t>
              </a:r>
              <a:endParaRPr lang="en-US" sz="12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200" b="1" i="1" dirty="0">
                  <a:solidFill>
                    <a:schemeClr val="bg1"/>
                  </a:solidFill>
                </a:rPr>
                <a:t>Sponsored by the Department of Dermatology, NIH T32: AR007465 “Dermatology Research Training Grant” &amp; P30: AR069589 “Penn Skin Biology and Diseases Resources-based Center”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" t="34034" r="9725" b="32540"/>
          <a:stretch/>
        </p:blipFill>
        <p:spPr>
          <a:xfrm>
            <a:off x="1651482" y="56147"/>
            <a:ext cx="3543310" cy="9366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018" y="3059847"/>
            <a:ext cx="1990581" cy="299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432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BDD7EE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6978</TotalTime>
  <Words>91</Words>
  <Application>Microsoft Office PowerPoint</Application>
  <PresentationFormat>Letter Paper (8.5x11 in)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Baskerville Old Face</vt:lpstr>
      <vt:lpstr>Calibri</vt:lpstr>
      <vt:lpstr>Calibri Light</vt:lpstr>
      <vt:lpstr>Tw Cen MT</vt:lpstr>
      <vt:lpstr>Office Theme</vt:lpstr>
      <vt:lpstr>PowerPoint Presentation</vt:lpstr>
    </vt:vector>
  </TitlesOfParts>
  <Company>Penn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Rulinski</dc:creator>
  <cp:lastModifiedBy>Rulinski, Anne</cp:lastModifiedBy>
  <cp:revision>223</cp:revision>
  <cp:lastPrinted>2023-12-04T22:02:17Z</cp:lastPrinted>
  <dcterms:created xsi:type="dcterms:W3CDTF">2022-10-03T20:31:31Z</dcterms:created>
  <dcterms:modified xsi:type="dcterms:W3CDTF">2024-01-04T22:02:23Z</dcterms:modified>
</cp:coreProperties>
</file>